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8"/>
  </p:notesMasterIdLst>
  <p:handoutMasterIdLst>
    <p:handoutMasterId r:id="rId149"/>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65" r:id="rId91"/>
    <p:sldId id="984" r:id="rId92"/>
    <p:sldId id="968" r:id="rId93"/>
    <p:sldId id="969" r:id="rId94"/>
    <p:sldId id="971" r:id="rId95"/>
    <p:sldId id="970" r:id="rId96"/>
    <p:sldId id="978" r:id="rId97"/>
    <p:sldId id="979" r:id="rId98"/>
    <p:sldId id="980" r:id="rId99"/>
    <p:sldId id="981" r:id="rId100"/>
    <p:sldId id="982" r:id="rId101"/>
    <p:sldId id="972" r:id="rId102"/>
    <p:sldId id="983" r:id="rId103"/>
    <p:sldId id="1045" r:id="rId104"/>
    <p:sldId id="976" r:id="rId105"/>
    <p:sldId id="977" r:id="rId106"/>
    <p:sldId id="996" r:id="rId107"/>
    <p:sldId id="866" r:id="rId108"/>
    <p:sldId id="997" r:id="rId109"/>
    <p:sldId id="998" r:id="rId110"/>
    <p:sldId id="1005" r:id="rId111"/>
    <p:sldId id="1002" r:id="rId112"/>
    <p:sldId id="1003" r:id="rId113"/>
    <p:sldId id="1004" r:id="rId114"/>
    <p:sldId id="872" r:id="rId115"/>
    <p:sldId id="1047" r:id="rId116"/>
    <p:sldId id="1008" r:id="rId117"/>
    <p:sldId id="873" r:id="rId118"/>
    <p:sldId id="1010" r:id="rId119"/>
    <p:sldId id="1011" r:id="rId120"/>
    <p:sldId id="1012" r:id="rId121"/>
    <p:sldId id="964" r:id="rId122"/>
    <p:sldId id="1014" r:id="rId123"/>
    <p:sldId id="1019" r:id="rId124"/>
    <p:sldId id="1015" r:id="rId125"/>
    <p:sldId id="1016" r:id="rId126"/>
    <p:sldId id="1046" r:id="rId127"/>
    <p:sldId id="1030" r:id="rId128"/>
    <p:sldId id="1024" r:id="rId129"/>
    <p:sldId id="1025" r:id="rId130"/>
    <p:sldId id="1038" r:id="rId131"/>
    <p:sldId id="910" r:id="rId132"/>
    <p:sldId id="911" r:id="rId133"/>
    <p:sldId id="865" r:id="rId134"/>
    <p:sldId id="414" r:id="rId135"/>
    <p:sldId id="995" r:id="rId136"/>
    <p:sldId id="1048" r:id="rId137"/>
    <p:sldId id="1006" r:id="rId138"/>
    <p:sldId id="1040" r:id="rId139"/>
    <p:sldId id="1039" r:id="rId140"/>
    <p:sldId id="1049" r:id="rId141"/>
    <p:sldId id="1032" r:id="rId142"/>
    <p:sldId id="1033" r:id="rId143"/>
    <p:sldId id="1034" r:id="rId144"/>
    <p:sldId id="1035" r:id="rId145"/>
    <p:sldId id="1036" r:id="rId146"/>
    <p:sldId id="1037"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70892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Tree>
    <p:extLst>
      <p:ext uri="{BB962C8B-B14F-4D97-AF65-F5344CB8AC3E}">
        <p14:creationId xmlns:p14="http://schemas.microsoft.com/office/powerpoint/2010/main" val="117235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l="-488" r="-1220"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129</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1157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799026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194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2939500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140</a:t>
            </a:fld>
            <a:endParaRPr lang="en-US"/>
          </a:p>
        </p:txBody>
      </p:sp>
    </p:spTree>
    <p:extLst>
      <p:ext uri="{BB962C8B-B14F-4D97-AF65-F5344CB8AC3E}">
        <p14:creationId xmlns:p14="http://schemas.microsoft.com/office/powerpoint/2010/main" val="3032907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89</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746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618437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Tree>
    <p:extLst>
      <p:ext uri="{BB962C8B-B14F-4D97-AF65-F5344CB8AC3E}">
        <p14:creationId xmlns:p14="http://schemas.microsoft.com/office/powerpoint/2010/main" val="2424679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16252</TotalTime>
  <Words>12845</Words>
  <Application>Microsoft Macintosh PowerPoint</Application>
  <PresentationFormat>On-screen Show (16:9)</PresentationFormat>
  <Paragraphs>1789</Paragraphs>
  <Slides>146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146</vt:i4>
      </vt:variant>
    </vt:vector>
  </HeadingPairs>
  <TitlesOfParts>
    <vt:vector size="154"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1195</cp:revision>
  <cp:lastPrinted>2019-06-07T19:51:54Z</cp:lastPrinted>
  <dcterms:created xsi:type="dcterms:W3CDTF">2014-12-05T18:34:48Z</dcterms:created>
  <dcterms:modified xsi:type="dcterms:W3CDTF">2020-10-11T18:44:00Z</dcterms:modified>
  <cp:category/>
</cp:coreProperties>
</file>